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296" r:id="rId10"/>
    <p:sldId id="293" r:id="rId11"/>
    <p:sldId id="290" r:id="rId12"/>
    <p:sldId id="291" r:id="rId13"/>
    <p:sldId id="260" r:id="rId14"/>
    <p:sldId id="274" r:id="rId15"/>
    <p:sldId id="277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80"/>
    <a:srgbClr val="990033"/>
    <a:srgbClr val="000099"/>
    <a:srgbClr val="333399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CA30A-2BDC-4978-BFBE-A6D7584C7836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3258-849C-4468-8B3A-A4E648F9D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ED2FE2-B6AF-44C7-8629-15219A6433A5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932237-7042-4B21-8FC0-A5240EE74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МУНИЦИПАЛЬНОЕ ДОШКОЛЬНОЕ ОБРАЗОВАТЕЛЬНОЕ УЧРЕЖДЕНИЕ</a:t>
            </a:r>
            <a:br>
              <a:rPr lang="ru-RU" b="1" dirty="0" smtClean="0">
                <a:solidFill>
                  <a:srgbClr val="800080"/>
                </a:solidFill>
              </a:rPr>
            </a:br>
            <a:r>
              <a:rPr lang="ru-RU" b="1" dirty="0" smtClean="0">
                <a:solidFill>
                  <a:srgbClr val="800080"/>
                </a:solidFill>
              </a:rPr>
              <a:t>«ЦЕНТР РАЗВИТИЯ РЕБЕНКА - ДЕТСКИЙ САД  №113» </a:t>
            </a:r>
            <a:br>
              <a:rPr lang="ru-RU" b="1" dirty="0" smtClean="0">
                <a:solidFill>
                  <a:srgbClr val="800080"/>
                </a:solidFill>
              </a:rPr>
            </a:b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592933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Воспитатели высшей квалификационной       категории Петрова Г. Н, Жигунова Т.В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121442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 </a:t>
            </a:r>
          </a:p>
          <a:p>
            <a:r>
              <a:rPr lang="ru-RU" sz="4000" dirty="0" smtClean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«НАШ ГОРОД САРАТОВ»</a:t>
            </a:r>
            <a:endParaRPr lang="ru-RU" sz="4000" dirty="0"/>
          </a:p>
        </p:txBody>
      </p:sp>
      <p:pic>
        <p:nvPicPr>
          <p:cNvPr id="10" name="Рисунок 9" descr="Саратов автомобильный мост Саратов-Энгель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14351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гниты с видами городов"/>
          <p:cNvPicPr/>
          <p:nvPr/>
        </p:nvPicPr>
        <p:blipFill>
          <a:blip r:embed="rId3"/>
          <a:srcRect t="5014" r="3343" b="13649"/>
          <a:stretch>
            <a:fillRect/>
          </a:stretch>
        </p:blipFill>
        <p:spPr bwMode="auto">
          <a:xfrm>
            <a:off x="2214546" y="271462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811664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culture.ru/images/4f92b869-88a6-5fe9-96e3-46874f4901f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ЗНАКИ ОТЛИЧИЯ САРАТОВСКОГО КРАЯ</a:t>
            </a:r>
            <a:endParaRPr lang="ru-RU" sz="3200" b="1" dirty="0">
              <a:solidFill>
                <a:srgbClr val="990033"/>
              </a:solidFill>
            </a:endParaRPr>
          </a:p>
        </p:txBody>
      </p:sp>
      <p:pic>
        <p:nvPicPr>
          <p:cNvPr id="3" name="Рисунок 2" descr="C:\Users\Galina\Desktop\Новая папка (3)\ВЫПУСК\IMG20240516103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8586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Galina\Desktop\Новая папка (3)\IMG20240513152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Galina\Desktop\МАЙ\IMG20240524104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85860"/>
            <a:ext cx="257176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ян аккордеон гармонь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000636"/>
            <a:ext cx="2571768" cy="16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0.liveinternet.ru/images/attach/d/2/152/517/152517436_5685413_tyulpanyshrenkakratkoeopisanievidaiosobennostiegovyrashchivaniya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92919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№6 Через область протекает река Волга которая делит область на части Левобережье и Правобережь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57760"/>
            <a:ext cx="2066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0"/>
            <a:ext cx="178591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0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ИГРОВАЯ ДЕЯТЕЛЬНОСТЬ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C:\Users\Galina\Desktop\Новая папка (3)\IMG20240513160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3429024" cy="235745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Galina\Desktop\Новая папка (3)\IMG20240513160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3429024" cy="235745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6500834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800080"/>
                </a:solidFill>
              </a:rPr>
              <a:t>«СТРОИТЕЛЬСТВО НОВОГО ДОМА» </a:t>
            </a:r>
            <a:endParaRPr lang="ru-RU" sz="1400" b="1" dirty="0">
              <a:solidFill>
                <a:srgbClr val="80008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5720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85749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«</a:t>
            </a:r>
            <a:r>
              <a:rPr lang="ru-RU" sz="1400" b="1" dirty="0" smtClean="0">
                <a:solidFill>
                  <a:srgbClr val="800080"/>
                </a:solidFill>
              </a:rPr>
              <a:t>РАЗРЕЗНЫЕ КАРТИНКИ»</a:t>
            </a:r>
            <a:endParaRPr lang="ru-RU" sz="1400" b="1" dirty="0">
              <a:solidFill>
                <a:srgbClr val="800080"/>
              </a:solidFill>
            </a:endParaRPr>
          </a:p>
        </p:txBody>
      </p:sp>
      <p:pic>
        <p:nvPicPr>
          <p:cNvPr id="12" name="Содержимое 3" descr="C:\Users\Galina\Desktop\ФОТО БАБАШКИ 23\IMG_20230127_15291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2428892" cy="314327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Galina\Desktop\IMG202402060952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14686"/>
            <a:ext cx="2346959" cy="3143271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86446" y="642939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</a:rPr>
              <a:t> </a:t>
            </a:r>
            <a:r>
              <a:rPr lang="ru-RU" sz="1400" b="1" dirty="0" smtClean="0">
                <a:solidFill>
                  <a:srgbClr val="800080"/>
                </a:solidFill>
              </a:rPr>
              <a:t>ПУТЕШЕСТВИЕ ПО ВОЛГЕ</a:t>
            </a:r>
            <a:endParaRPr lang="ru-RU" sz="1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4285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ПРОДУКТИВНАЯ ДЕЯТЕЛЬНОСТЬ</a:t>
            </a:r>
            <a:endParaRPr lang="ru-RU" sz="3200" b="1" dirty="0">
              <a:solidFill>
                <a:srgbClr val="990033"/>
              </a:solidFill>
            </a:endParaRPr>
          </a:p>
        </p:txBody>
      </p:sp>
      <p:pic>
        <p:nvPicPr>
          <p:cNvPr id="5" name="Рисунок 4" descr="C:\Users\Galina\Desktop\Развивающая среда\IMG_20220211_081707.jpg"/>
          <p:cNvPicPr/>
          <p:nvPr/>
        </p:nvPicPr>
        <p:blipFill>
          <a:blip r:embed="rId2" cstate="print"/>
          <a:srcRect r="3922" b="5263"/>
          <a:stretch>
            <a:fillRect/>
          </a:stretch>
        </p:blipFill>
        <p:spPr bwMode="auto">
          <a:xfrm>
            <a:off x="142844" y="100010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Galina\Desktop\Новая папка (3)\IMG20240131110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Galina\Desktop\Новая папка (3)\ОТЧЕТ 24\IMG20240214113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6747">
            <a:off x="6643702" y="785794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Galina\Desktop\МАЙ\10000089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Galina\Desktop\IMG_20230113_0804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50774">
            <a:off x="4108796" y="648858"/>
            <a:ext cx="224790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26728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Galina\Desktop\Новая папка (3)\ОТЧЕТ 24\IMG202405131227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357562"/>
            <a:ext cx="2366965" cy="314327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Galina\Desktop\Новая папка (3)\ОТЧЕТ 24\IMG20240508103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7331">
            <a:off x="396748" y="4058809"/>
            <a:ext cx="2605603" cy="189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Galina\Desktop\Новая папка (3)\ОТЧЕТ 24\IMG202405081034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3429024" cy="2500330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Galina\Desktop\Новая папка (3)\ОТЧЕТ 24\IMG202405081033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3471862" cy="2500330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Galina\Desktop\IMG20240525215612.jpg"/>
          <p:cNvPicPr/>
          <p:nvPr/>
        </p:nvPicPr>
        <p:blipFill>
          <a:blip r:embed="rId6" cstate="print"/>
          <a:srcRect l="3528" t="9787" r="5238" b="2340"/>
          <a:stretch>
            <a:fillRect/>
          </a:stretch>
        </p:blipFill>
        <p:spPr bwMode="auto">
          <a:xfrm rot="918921">
            <a:off x="5925585" y="4193299"/>
            <a:ext cx="2806822" cy="19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ВИКТОРИНА                                                                                   «ЛЮБИ И ЗНАЙ РОДНОЙ СВОЙ КРАЙ»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373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Galina\Desktop\Новая папка (3)\ОТЧЕТ 24\IMG20240508104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000528" cy="3000396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Galina\Desktop\Новая папка (3)\ОТЧЕТ 24\IMG20240508104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857652" cy="2928958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Galina\Desktop\Новая папка (3)\ОТЧЕТ 24\IMG20240508105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4000528" cy="2857520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alina\Desktop\Новая папка (3)\ОТЧЕТ 24\IMG202405081054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000528" cy="2857520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544711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Galina\Desktop\Новая папка (3)\ОТЧЕТ 24\IMG20240508105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Galina\Desktop\Новая папка (3)\ОТЧЕТ 24\IMG20240525175754.jpg"/>
          <p:cNvPicPr/>
          <p:nvPr/>
        </p:nvPicPr>
        <p:blipFill>
          <a:blip r:embed="rId3" cstate="print"/>
          <a:srcRect l="57402" t="14681" r="1710" b="42234"/>
          <a:stretch>
            <a:fillRect/>
          </a:stretch>
        </p:blipFill>
        <p:spPr bwMode="auto">
          <a:xfrm>
            <a:off x="5286380" y="3786190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701/35234107.10/0_7e03e_a7a4a652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429520" y="1190728"/>
            <a:ext cx="142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81920" y="1343128"/>
            <a:ext cx="142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071810"/>
            <a:ext cx="428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Мой город самый лучший в мире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В нем есть прекрасные места.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Театры, площади большие,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Есть Волга –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матушка</a:t>
            </a: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 река.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Есть удивительное место,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Высокая, высокая гора.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Там журавли летят, смотря все время в небо,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Нам о победе говоря.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О нашем городе прекрасном, 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Еще могу я много рассказать,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Но лучше приезжайте сами,</a:t>
            </a:r>
            <a:endParaRPr lang="ru-RU" b="1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Тогда смогу все это показать</a:t>
            </a:r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54cc97081f395d30558b45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357158" y="642918"/>
            <a:ext cx="8001024" cy="508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42853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МОЙ ГОРОД – МОЯ РОДИНА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8645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Сегодня я буду вашим экскурсоводом и приглашаю Вас на экскурсию по городу Саратову с многовековой историей и красивыми местами</a:t>
            </a:r>
            <a:r>
              <a:rPr lang="ru-RU" sz="2000" b="1" dirty="0" smtClean="0">
                <a:solidFill>
                  <a:srgbClr val="000066"/>
                </a:solidFill>
              </a:rPr>
              <a:t>.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бережная Космонав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ostoprimechatelnosti-saratova"/>
          <p:cNvPicPr/>
          <p:nvPr/>
        </p:nvPicPr>
        <p:blipFill>
          <a:blip r:embed="rId3"/>
          <a:srcRect l="7591" b="5455"/>
          <a:stretch>
            <a:fillRect/>
          </a:stretch>
        </p:blipFill>
        <p:spPr bwMode="auto">
          <a:xfrm>
            <a:off x="4714876" y="142852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аратовский мос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3714752"/>
            <a:ext cx="4214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Саратов стоит на берегу великой русской реки Волги.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Через Волгу построен автодорожный мост, который соединяет два города Саратов - Энгельс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 является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одним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из самых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длинных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Европе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81/c2/0e/81c20ed83f357f47beb6feacc285102f.jpg"/>
          <p:cNvPicPr/>
          <p:nvPr/>
        </p:nvPicPr>
        <p:blipFill>
          <a:blip r:embed="rId2"/>
          <a:srcRect l="2941" r="1961" b="14869"/>
          <a:stretch>
            <a:fillRect/>
          </a:stretch>
        </p:blipFill>
        <p:spPr bwMode="auto">
          <a:xfrm>
            <a:off x="214282" y="785794"/>
            <a:ext cx="52149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dzeninfra.ru/get-zen_doc/1066925/pub_61b52b8ad4467c63a1900489_61b52be9e1685940a72bc544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z64.ru/wp-content/uploads/orig_Fot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2886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982c9bebea79a3b8fc2ca0c07c3626be5ff4edc4-10385245-images-thumbs&amp;n=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64344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Саратовская консерватория имени Собинова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5214950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центре города есть здание в котором живет музыка. Наша консерватория известна всему миру.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 консерватории обучаются будущие оперные певцы и музыканты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8.userapi.com/impg/4Hyo8PoVOjVszbvkzsd_K4UZCLgGhsaqqs2m8Q/BSc4t2PNju8.jpg?size=1024x600&amp;quality=96&amp;sign=becae8646a2473d5b54db8d7c055732c&amp;c_uniq_tag=erhX2NlOswUsLosj2wknBwVNwkAYzf23VtWzFxwdp38&amp;type=album"/>
          <p:cNvPicPr/>
          <p:nvPr/>
        </p:nvPicPr>
        <p:blipFill>
          <a:blip r:embed="rId2" cstate="print"/>
          <a:srcRect l="4082" r="5248" b="11940"/>
          <a:stretch>
            <a:fillRect/>
          </a:stretch>
        </p:blipFill>
        <p:spPr bwMode="auto">
          <a:xfrm>
            <a:off x="214282" y="642918"/>
            <a:ext cx="58579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Саратовский цирк братьев Никитиных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https://avatars.mds.yandex.net/i?id=dbe0e923db137e49b622cf432a08b378c6db013e-10022975-images-thumbs&amp;n=13"/>
          <p:cNvPicPr/>
          <p:nvPr/>
        </p:nvPicPr>
        <p:blipFill>
          <a:blip r:embed="rId3"/>
          <a:srcRect l="6042" r="16042" b="2593"/>
          <a:stretch>
            <a:fillRect/>
          </a:stretch>
        </p:blipFill>
        <p:spPr bwMode="auto">
          <a:xfrm>
            <a:off x="6286512" y="21429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ratovmer.ru/files/orig/y/g/d/ygdfrhwze4uo63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428868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versia.ru/imgs/news/gal/1608890627_1585198349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286388"/>
            <a:ext cx="621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Наш цирк  был  построен более 144 лет назад.   Он  известен во всем мире. Раньше артисты выступали прямо на улице. А само здание построили два брата Никитины. Вот в честь этих братьев и был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назван этот цирк «Цирк братьев Никитиных».</a:t>
            </a:r>
            <a:endParaRPr lang="ru-RU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morodina.com/uploads/image/image/2004/____________1167.jpg"/>
          <p:cNvPicPr/>
          <p:nvPr/>
        </p:nvPicPr>
        <p:blipFill>
          <a:blip r:embed="rId2" cstate="print"/>
          <a:srcRect r="1390" b="10417"/>
          <a:stretch>
            <a:fillRect/>
          </a:stretch>
        </p:blipFill>
        <p:spPr bwMode="auto">
          <a:xfrm>
            <a:off x="214282" y="642918"/>
            <a:ext cx="53578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800" b="1" dirty="0" smtClean="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Музей  имени  А.Н.Радищева</a:t>
            </a:r>
            <a:endParaRPr lang="ru-RU" sz="2800" b="1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avatars.mds.yandex.net/i?id=f67c3bc11415dd844daeafe3b88286547fdec35b-10807932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tursar.ru/uploads/img392_17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42886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3.turbina.ru/photos.4/6/4/7/9/3/2739746/big.photo/Po-zalam-muzeya-Raditstchev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929197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нём есть картины удивительные,</a:t>
            </a:r>
            <a:endParaRPr lang="ru-RU" sz="16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Картины редкие и восхитительные.</a:t>
            </a:r>
            <a:endParaRPr lang="ru-RU" sz="16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покупать их не позволят.</a:t>
            </a:r>
            <a:endParaRPr lang="ru-RU" sz="16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потому, что много стоят.</a:t>
            </a:r>
            <a:endParaRPr lang="ru-RU" sz="16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это клад страны моей,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магазин здесь, а </a:t>
            </a:r>
            <a:r>
              <a:rPr lang="ru-RU" sz="105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55" b="-347"/>
          <a:stretch>
            <a:fillRect/>
          </a:stretch>
        </p:blipFill>
        <p:spPr bwMode="auto">
          <a:xfrm>
            <a:off x="285720" y="500042"/>
            <a:ext cx="5214974" cy="44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1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          Парк Победы</a:t>
            </a:r>
            <a:endParaRPr lang="ru-RU" sz="3200" dirty="0"/>
          </a:p>
        </p:txBody>
      </p:sp>
      <p:pic>
        <p:nvPicPr>
          <p:cNvPr id="4" name="Рисунок 3" descr="https://a.d-cd.net/MMAAAgFjiOA-1920.jpg"/>
          <p:cNvPicPr/>
          <p:nvPr/>
        </p:nvPicPr>
        <p:blipFill>
          <a:blip r:embed="rId3" cstate="print"/>
          <a:srcRect r="7592"/>
          <a:stretch>
            <a:fillRect/>
          </a:stretch>
        </p:blipFill>
        <p:spPr bwMode="auto">
          <a:xfrm>
            <a:off x="5857884" y="14285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4vsar.ru/i/gallery/6376/big/628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428868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00.yaplakal.com/pics/pics_original/9/5/7/3025759.jpg"/>
          <p:cNvPicPr/>
          <p:nvPr/>
        </p:nvPicPr>
        <p:blipFill>
          <a:blip r:embed="rId5" cstate="print"/>
          <a:srcRect r="6521" b="11111"/>
          <a:stretch>
            <a:fillRect/>
          </a:stretch>
        </p:blipFill>
        <p:spPr bwMode="auto">
          <a:xfrm>
            <a:off x="5929322" y="4500570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44" y="5000637"/>
            <a:ext cx="578647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Мы попали на Соколову гору, здесь находится парк Победы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Этот парк обустроили в мирное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 установили на высокой горе памятник погибшим воинам – Саратовцам.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Его ласково называет народ «Журавли»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72075"/>
            <a:ext cx="4929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Наши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ребята о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чень любят свой город и стараются как можно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больше узнать об истории города, его достопримечательностях и поделится с вами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C:\Users\Galina\Desktop\МАЙ\IMG20240513155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00372"/>
            <a:ext cx="357190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Galina\Desktop\Новая папка (3)\IMG-20240508-WA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25717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Galina\AppData\Local\Microsoft\Windows\INetCache\Content.Word\IMG20240527155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14327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Galina\Desktop\Новая папка (3)\IMG-20240508-WA0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14290"/>
            <a:ext cx="257176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ратов автомобильный мост Саратов-Энгель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5095862"/>
            <a:ext cx="2143140" cy="17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IMG20231208094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2286015" cy="312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«СИМВОЛИКА ГОРОДА САРАТОВА»</a:t>
            </a:r>
            <a:endParaRPr lang="ru-RU" sz="28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 descr="C:\Users\Galina\Desktop\Новая папка (3)\ОТЧЕТ 24\IMG202405081058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86190"/>
            <a:ext cx="385765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Galina\Desktop\IMG202405271545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00042"/>
            <a:ext cx="250033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Galina\AppData\Local\Microsoft\Windows\INetCache\Content.Word\.trashed-1719406385-IMG202405271547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500042"/>
            <a:ext cx="242889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1031</TotalTime>
  <Words>309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Galina</cp:lastModifiedBy>
  <cp:revision>113</cp:revision>
  <dcterms:created xsi:type="dcterms:W3CDTF">2018-10-26T12:42:52Z</dcterms:created>
  <dcterms:modified xsi:type="dcterms:W3CDTF">2024-11-17T13:13:12Z</dcterms:modified>
</cp:coreProperties>
</file>